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84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60DC325-AF82-81BD-C514-9F8AE5D10D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4194235-0A9D-AE1B-6531-4B049EC947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591BC7B-9F8D-6745-93FE-784E61978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ECA96-9AB1-4E75-84C0-D447B4856D9B}" type="datetimeFigureOut">
              <a:rPr kumimoji="1" lang="ja-JP" altLang="en-US" smtClean="0"/>
              <a:t>2022/5/12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BE37461-5D98-325B-AD9E-2ADB08A3D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761AEEB-EAE3-BDA9-BD3D-C9F9C224D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CF774-9123-4CCD-A84F-92421FE5FD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651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AFAA068-87C0-958E-D934-968E6A9AD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2E2355D-A0D2-7336-8672-AEC1F43DC1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FD77487-EF48-202B-72A4-DA72E3B31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ECA96-9AB1-4E75-84C0-D447B4856D9B}" type="datetimeFigureOut">
              <a:rPr kumimoji="1" lang="ja-JP" altLang="en-US" smtClean="0"/>
              <a:t>2022/5/12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F50EB4F-4D8E-B882-9CC4-F879AD15E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087725C-39D1-7293-6996-DFA2E6A8D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CF774-9123-4CCD-A84F-92421FE5FD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6615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403D127-61C3-1C6E-5A03-7ED43D31C2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D952AFB-E34C-B5FB-78F8-3AA3B60387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C2C4D3F-1AAA-4D13-397E-E7E8BA079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ECA96-9AB1-4E75-84C0-D447B4856D9B}" type="datetimeFigureOut">
              <a:rPr kumimoji="1" lang="ja-JP" altLang="en-US" smtClean="0"/>
              <a:t>2022/5/12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CC6B7E5-EDF6-A976-7580-609327EE1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ADA62FE-2B09-0CBB-6EC8-6E7D6CB19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CF774-9123-4CCD-A84F-92421FE5FD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6113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B8D3EDF-4602-4F25-CDFF-B0FECAC5A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83B123-6948-7ACD-AB40-E01686B209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A903180-8351-0DC0-4CA3-EE3BC44D7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ECA96-9AB1-4E75-84C0-D447B4856D9B}" type="datetimeFigureOut">
              <a:rPr kumimoji="1" lang="ja-JP" altLang="en-US" smtClean="0"/>
              <a:t>2022/5/12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2B61803-49E0-FC58-B2A7-8356D1B56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C759313-0D97-B515-250A-1B8DE1CC4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CF774-9123-4CCD-A84F-92421FE5FD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9684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51100E6-32FD-65B8-77EA-64ACC388D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81B9C48-1291-CC1B-A5DB-8A1C4F3A12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2B85B3C-DC81-D09D-1F53-4CC69E8A6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ECA96-9AB1-4E75-84C0-D447B4856D9B}" type="datetimeFigureOut">
              <a:rPr kumimoji="1" lang="ja-JP" altLang="en-US" smtClean="0"/>
              <a:t>2022/5/12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826F927-C88F-6FDE-5B8C-EFD522733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44F0135-76C6-A3EB-5512-5138A4435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CF774-9123-4CCD-A84F-92421FE5FD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3387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C439B0B-90D7-9DA6-E9B9-8CE1FE224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183F84E-2382-C487-118A-89B83D34F8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21D256D-EC0B-9B84-99B9-4A45E5A60C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F8E5CF2-9F16-41CB-B256-E89889560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ECA96-9AB1-4E75-84C0-D447B4856D9B}" type="datetimeFigureOut">
              <a:rPr kumimoji="1" lang="ja-JP" altLang="en-US" smtClean="0"/>
              <a:t>2022/5/12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E1FCA4C-2E3A-C207-113E-DCB648C6D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807D7E4-193C-0791-0EC3-58B31FEF8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CF774-9123-4CCD-A84F-92421FE5FD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712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DBF12A-A860-4E70-B81F-D6D4E3E86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D3BDE96-C72B-D627-BBD7-22FF05DB4E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A4FFA16-FEEE-4C2B-D8E9-EFB88B64DE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F060894-7459-7D9F-5370-578F8A00C8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D2A5455-CE81-A089-2FC3-1442D15028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913066F-098E-E080-4862-D6E4849E0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ECA96-9AB1-4E75-84C0-D447B4856D9B}" type="datetimeFigureOut">
              <a:rPr kumimoji="1" lang="ja-JP" altLang="en-US" smtClean="0"/>
              <a:t>2022/5/12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28CF2CF-3B87-3632-D098-471FE1E55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37D7486-156E-B24F-DDEF-9D479F38D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CF774-9123-4CCD-A84F-92421FE5FD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3008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E28487-27A0-83C9-76ED-CBCFCB5250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F29A90A-A376-23B4-7CC3-A526349F7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ECA96-9AB1-4E75-84C0-D447B4856D9B}" type="datetimeFigureOut">
              <a:rPr kumimoji="1" lang="ja-JP" altLang="en-US" smtClean="0"/>
              <a:t>2022/5/12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6D9DFB1-167F-825B-0199-0A1F3D315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FC724F8-8670-DF07-F86E-CB08AE76C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CF774-9123-4CCD-A84F-92421FE5FD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8842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1644842-5580-B211-4BCB-7B56AD530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ECA96-9AB1-4E75-84C0-D447B4856D9B}" type="datetimeFigureOut">
              <a:rPr kumimoji="1" lang="ja-JP" altLang="en-US" smtClean="0"/>
              <a:t>2022/5/12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000925B-FAA0-6829-512C-27D934F78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43DAA75-0929-256E-EB07-C5575351C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CF774-9123-4CCD-A84F-92421FE5FD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5119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FF8F61D-642E-B402-72EC-10722CEDB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159F6D3-E78A-82EB-8F4B-915E753044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C4F481E-04E2-7B66-52E1-3DF506A0A8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D27E45B-261C-75B1-DC03-9A88900B4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ECA96-9AB1-4E75-84C0-D447B4856D9B}" type="datetimeFigureOut">
              <a:rPr kumimoji="1" lang="ja-JP" altLang="en-US" smtClean="0"/>
              <a:t>2022/5/12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D4BC2DF-E934-3CD5-8FF6-AB9FD32A3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3A4600E-1F20-08A9-5AB2-3494DB673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CF774-9123-4CCD-A84F-92421FE5FD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8304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BC06C6C-1314-21FE-D58F-CC3122083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6D9ED4E-8D2F-A9F4-A75D-84488BC66C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364B06D-8CB4-B1DB-34E1-2FD6F6F4F0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F833F27-42C2-6D34-AB9F-D11DFAB3E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ECA96-9AB1-4E75-84C0-D447B4856D9B}" type="datetimeFigureOut">
              <a:rPr kumimoji="1" lang="ja-JP" altLang="en-US" smtClean="0"/>
              <a:t>2022/5/12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B63CABE-3F5F-A002-A02D-454182CEF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3FFD7D7-F929-6CAF-4E2B-F6DC96556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CF774-9123-4CCD-A84F-92421FE5FD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1825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A4B5675-D8F3-4026-B3E7-895614982B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35DB20A-AA40-B826-4C02-F2821C528D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3D2B1DA-9FE4-FAD9-3158-0AD6CAE05E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AECA96-9AB1-4E75-84C0-D447B4856D9B}" type="datetimeFigureOut">
              <a:rPr kumimoji="1" lang="ja-JP" altLang="en-US" smtClean="0"/>
              <a:t>2022/5/12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DA8D20A-9261-5DCA-81C4-DAC086BCF1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B9C8294-499E-CAE6-5DBD-39B5F7F9DA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4CF774-9123-4CCD-A84F-92421FE5FD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7559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線矢印コネクタ 4">
            <a:extLst>
              <a:ext uri="{FF2B5EF4-FFF2-40B4-BE49-F238E27FC236}">
                <a16:creationId xmlns:a16="http://schemas.microsoft.com/office/drawing/2014/main" id="{7331F744-1194-CD01-D72E-321E60C82A9C}"/>
              </a:ext>
            </a:extLst>
          </p:cNvPr>
          <p:cNvCxnSpPr>
            <a:cxnSpLocks/>
          </p:cNvCxnSpPr>
          <p:nvPr/>
        </p:nvCxnSpPr>
        <p:spPr>
          <a:xfrm flipV="1">
            <a:off x="1457325" y="419100"/>
            <a:ext cx="0" cy="58959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矢印コネクタ 9">
            <a:extLst>
              <a:ext uri="{FF2B5EF4-FFF2-40B4-BE49-F238E27FC236}">
                <a16:creationId xmlns:a16="http://schemas.microsoft.com/office/drawing/2014/main" id="{3A63E58A-8B90-1E88-00D0-E0820E92DAA3}"/>
              </a:ext>
            </a:extLst>
          </p:cNvPr>
          <p:cNvCxnSpPr>
            <a:cxnSpLocks/>
          </p:cNvCxnSpPr>
          <p:nvPr/>
        </p:nvCxnSpPr>
        <p:spPr>
          <a:xfrm>
            <a:off x="1457325" y="6315075"/>
            <a:ext cx="894397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42466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町田高校 町田高校</dc:creator>
  <cp:lastModifiedBy>町田高校 町田高校</cp:lastModifiedBy>
  <cp:revision>1</cp:revision>
  <dcterms:created xsi:type="dcterms:W3CDTF">2022-05-12T04:01:50Z</dcterms:created>
  <dcterms:modified xsi:type="dcterms:W3CDTF">2022-05-12T04:02:37Z</dcterms:modified>
</cp:coreProperties>
</file>